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01AEC5-C5DA-D38A-77A5-7F65C3D28D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5656"/>
            <a:ext cx="9144000" cy="185434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 dirty="0"/>
              <a:t>Haz clic para modificar el estilo de título del patrón</a:t>
            </a:r>
            <a:endParaRPr lang="es-HN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A0194EF0-6C27-1156-FD83-091F3F60AA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342" y="6126998"/>
            <a:ext cx="8575316" cy="49685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611A57C-9C01-1779-D66C-AD1DC50BE6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00" y="482576"/>
            <a:ext cx="8640000" cy="1005241"/>
          </a:xfrm>
          <a:prstGeom prst="rect">
            <a:avLst/>
          </a:prstGeom>
        </p:spPr>
      </p:pic>
      <p:sp>
        <p:nvSpPr>
          <p:cNvPr id="23" name="Subtítulo 2">
            <a:extLst>
              <a:ext uri="{FF2B5EF4-FFF2-40B4-BE49-F238E27FC236}">
                <a16:creationId xmlns:a16="http://schemas.microsoft.com/office/drawing/2014/main" id="{5BFF463C-1CA4-8105-47DE-88158D0B20C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5088466"/>
            <a:ext cx="9144000" cy="1007533"/>
          </a:xfrm>
        </p:spPr>
        <p:txBody>
          <a:bodyPr/>
          <a:lstStyle>
            <a:lvl1pPr algn="ctr">
              <a:defRPr/>
            </a:lvl1pPr>
          </a:lstStyle>
          <a:p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4128504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3BB53-DC49-DDB9-1FE7-FFD6CFA7E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CD16EE-5BF3-3AC9-6C39-03A84C909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  <a:endParaRPr lang="es-HN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169449-2FAD-C34C-84D9-F40805C2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7E432C-AE35-BFFF-A154-AD649CA0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D998AD-0961-E9BF-727B-199FF05A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E8A426A-8F21-EF4D-DBD5-04C024F298DB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3660579-F7D4-1D63-7AB8-C84FBF9A8B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D41682D5-45F9-5296-627E-6E9EE7F0CFBE}"/>
                </a:ext>
              </a:extLst>
            </p:cNvPr>
            <p:cNvGrpSpPr/>
            <p:nvPr userDrawn="1"/>
          </p:nvGrpSpPr>
          <p:grpSpPr>
            <a:xfrm>
              <a:off x="919462" y="6387721"/>
              <a:ext cx="2457741" cy="333766"/>
              <a:chOff x="928821" y="6364320"/>
              <a:chExt cx="2740874" cy="372213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EA1B3175-EF1D-0699-872A-DF442DCB285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1" y="6364320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0" name="Imagen 9">
                <a:extLst>
                  <a:ext uri="{FF2B5EF4-FFF2-40B4-BE49-F238E27FC236}">
                    <a16:creationId xmlns:a16="http://schemas.microsoft.com/office/drawing/2014/main" id="{180F1E21-E442-21F8-5750-AB6FD3E6E4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6" y="6365416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1739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FB0E8-942C-61B4-BE3D-EC6D27E9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F063C4-0C42-5B3A-D833-6A1A1FC0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493A24-8636-3CBA-FD6E-1C3C97EF2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06F65C-CE50-68E6-704A-A9E49FBC7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47207C-1109-E82E-023E-96258DD6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6C008671-9B7F-F9BD-8EB8-20AA1882D918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D014E7D-E3DB-C1AB-363E-C681CAE47C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795DBFD1-0E54-2A2C-2C99-B2034308B2E7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7BD00291-331C-DC53-922B-41FF9B9FEBE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B4ED2340-51E2-9A4E-C308-7D536A68610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3039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F7356-7FA6-D7AD-AF98-5ACE0B377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93BCDC-9930-A178-89B7-7A2ED6D3F7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8A38EA6-79A0-DB79-94F0-5FCA7A701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18BD17-C65A-A539-76E9-2B938647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21D350-30C0-2CF6-4D97-76BB64CAE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BD77BB-23C7-88EC-E647-081802547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9017D180-C163-42C5-C728-7C097566B1B1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74EA256F-9CC1-DF0F-B9BF-59AE7617A0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8C2BA123-A587-92CE-38C7-BFA8F68BC895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E23410AC-88D0-A57C-4E7D-3783E3694B5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E0AC4DA0-522B-0674-160C-CDE7477EEB4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1527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286C7-ADC9-8240-702F-672DF3C01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18DE58-F9F6-9C43-5F70-386159E8F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3202CB-7F32-5A21-D671-D428D7FE5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AE11ED-A2BD-FBC0-0517-1EBAC25257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C00C4A-4DBD-8B12-C707-6BD3F03815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A8ED97-F5F1-3C03-3E66-26062321D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1B32D01-597E-0E42-C9E1-C28BFE7BA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1A350E-8A62-B01F-A743-814A11B6F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216CB5A-78A5-3E65-EDCD-49382B95B17F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81759D28-1B6D-F382-CB2C-F866DFE78B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7E78ED63-4121-5D07-8DFE-82D219121612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38E88A4B-72FE-4A19-36B8-D9B5FB856BD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9" name="Imagen 18">
                <a:extLst>
                  <a:ext uri="{FF2B5EF4-FFF2-40B4-BE49-F238E27FC236}">
                    <a16:creationId xmlns:a16="http://schemas.microsoft.com/office/drawing/2014/main" id="{81E5DFB3-F952-7137-881C-72AAFAB8EB0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73761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88FAB-1776-06F6-253D-BDA80D7A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5F2FBA-4CF0-D58B-DB4A-0EBBE4FF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F8CD5B-5672-8E1F-E7C5-B165B406B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AF26A1-A0F2-BF91-F755-E9C050322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0E4FF82-B886-03F5-6700-4EC18F8A4B78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5124F60-1382-EFC5-13E7-888A0895B6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5B03E4B0-C159-224F-A6E9-971AC6C6FCF7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4" name="Imagen 13">
                <a:extLst>
                  <a:ext uri="{FF2B5EF4-FFF2-40B4-BE49-F238E27FC236}">
                    <a16:creationId xmlns:a16="http://schemas.microsoft.com/office/drawing/2014/main" id="{C1CFD98C-9119-256D-5798-F2E8BB984B8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0FC63E65-E495-4DE6-123A-460C4EA0583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5602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7BE459E-DA40-8806-0960-425EEFFE5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43731CC-E956-AA9E-F6FE-58550D9BB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996182-3D45-AAF4-1E0F-7C02EBF53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DC4A2A8C-50C2-F3AA-241D-5679E38EFB52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0C71CED9-AE3D-ED67-5905-6E1F0C6EF4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2EC707C1-404B-EA41-07BC-BB90345762A4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6027501E-1F5D-C1DF-05AC-3AD79C4DB4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4" name="Imagen 13">
                <a:extLst>
                  <a:ext uri="{FF2B5EF4-FFF2-40B4-BE49-F238E27FC236}">
                    <a16:creationId xmlns:a16="http://schemas.microsoft.com/office/drawing/2014/main" id="{5EC5FB57-5D20-3EE0-7570-C8151E12A69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97170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6C2EE2-F610-20E1-13B7-BE4AFF43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DC41B1-4A77-5DAC-80A9-400404E2B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31C50D-4D52-A2F1-C0CC-6F0F86724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541E99-D25E-2623-3318-21E0AA0A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6B64D8-2AB0-7E0A-4D64-AA1E522A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1AF5DC-A4B4-6B2C-86AE-04D0AA407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0E79D9D-F3E7-E4C9-A2A4-E1DBCD2762F4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C241E485-F644-9A72-8CCA-03A64C8BDF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651B8EBF-C5C2-8A5B-F833-B037ACEC96C5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73AB85D3-4F88-91EB-AACE-F8C2AB49D33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BB3FDA4A-087F-FB3A-D16F-07E7B590D98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95982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2F64C8-D817-4D9A-DEC8-F36F990F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423EF5-36BC-DC04-E832-8BE8736F78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HN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B2216CE-04E2-EF83-6233-616967BDF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5CF714-3DB9-1404-E240-611E7A2B6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25F182-2D05-8546-F986-9B78B506A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4B8251-E04E-3D09-D74B-3C7005E3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526AE3E8-5B40-0CC1-A857-E6F470D04269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34DA0FF-EDF7-13A8-809D-1CB0DAB486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E2A9F6B3-8C61-9D6E-99ED-25EFAEC65F1C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395AF15F-5680-9D32-BEF7-AB301B10FD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7711E332-2944-A9C3-57A9-65FE2591FAF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6019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750DD9-BC4A-1757-4D54-0A1636A5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AF5DD7C-199C-EF49-31BF-18F448175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A96609-9B70-D512-DED3-EF5D9EF1B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1211BA-A8D5-AF12-1A1F-D6DE0486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2797AC-AF00-C8E2-DD00-E35000906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F536F06-F959-667C-6614-EBC1131E23C8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AF770C15-B88C-1A52-13E8-155C500024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D124AA63-0B8A-0A17-3E82-62B2CFB4BD2A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DC4FA19-2689-05D7-5CA1-5BAEA827FE4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C70F80BA-4D7C-26BB-32A1-E6FACC4D497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9491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E6A415-1D0D-EB83-4A80-EA872D065B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FF0C94-C840-4257-3466-EEB64EFF8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114192-5FA1-E6BC-6658-19E28BEE9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EC812F-6220-4695-FAF1-491ED0EA0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8D9558-3697-046A-0487-99C35FBA2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3B2705EF-E9B4-1187-3979-A96D44AD23AE}"/>
              </a:ext>
            </a:extLst>
          </p:cNvPr>
          <p:cNvGrpSpPr/>
          <p:nvPr userDrawn="1"/>
        </p:nvGrpSpPr>
        <p:grpSpPr>
          <a:xfrm>
            <a:off x="919462" y="4694983"/>
            <a:ext cx="11272538" cy="2163016"/>
            <a:chOff x="919462" y="4694983"/>
            <a:chExt cx="11272538" cy="2163016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88717ED5-F223-4A22-AB6F-84D7AC96B1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326"/>
            <a:stretch>
              <a:fillRect/>
            </a:stretch>
          </p:blipFill>
          <p:spPr>
            <a:xfrm>
              <a:off x="9816860" y="4694983"/>
              <a:ext cx="2375140" cy="2163016"/>
            </a:xfrm>
            <a:prstGeom prst="rect">
              <a:avLst/>
            </a:prstGeom>
          </p:spPr>
        </p:pic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99E81B97-E267-7082-F528-93AF7F755D31}"/>
                </a:ext>
              </a:extLst>
            </p:cNvPr>
            <p:cNvGrpSpPr/>
            <p:nvPr userDrawn="1"/>
          </p:nvGrpSpPr>
          <p:grpSpPr>
            <a:xfrm>
              <a:off x="919462" y="6387713"/>
              <a:ext cx="2457742" cy="333769"/>
              <a:chOff x="928823" y="6364321"/>
              <a:chExt cx="2740874" cy="372218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708E32EE-92C4-F9BD-A07C-EE47C7D226B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823" y="6364321"/>
                <a:ext cx="1226170" cy="362685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86DE36F5-67CC-F8CA-A503-728EFC276D7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79498" y="6365422"/>
                <a:ext cx="1390199" cy="37111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1068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1B1EB7E-B878-9788-E05F-BEE3F422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HN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CBF8CC-5440-E423-DCFB-8FA8A7501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HN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D175AC-8553-464E-C7E3-AB36C0836A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10367B-5607-4BD7-AAE8-93FE0EF90264}" type="datetimeFigureOut">
              <a:rPr lang="es-HN" smtClean="0"/>
              <a:t>10/09/2026</a:t>
            </a:fld>
            <a:endParaRPr lang="es-HN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E5B09E-DCB5-673D-A262-15EB5B782D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HN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E34317-A956-D569-E5EE-FF77F011D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A508B6-9EC7-4AC9-8FA6-B9902221B22E}" type="slidenum">
              <a:rPr lang="es-HN" smtClean="0"/>
              <a:t>‹Nº›</a:t>
            </a:fld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54590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H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91B7B-764A-47C7-D9BF-459C7205B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55655"/>
            <a:ext cx="9144000" cy="2167611"/>
          </a:xfrm>
        </p:spPr>
        <p:txBody>
          <a:bodyPr>
            <a:normAutofit/>
          </a:bodyPr>
          <a:lstStyle/>
          <a:p>
            <a:endParaRPr lang="es-HN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0BE42A-1F5F-9300-3323-53C37CBADC9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5088466"/>
            <a:ext cx="9144000" cy="1007533"/>
          </a:xfrm>
        </p:spPr>
        <p:txBody>
          <a:bodyPr/>
          <a:lstStyle/>
          <a:p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3384954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3A74E6-0DA6-9FE4-8CD6-837E4FA8A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HN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E4E354-9A3C-D70C-8CE9-086B06235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HN"/>
          </a:p>
        </p:txBody>
      </p:sp>
    </p:spTree>
    <p:extLst>
      <p:ext uri="{BB962C8B-B14F-4D97-AF65-F5344CB8AC3E}">
        <p14:creationId xmlns:p14="http://schemas.microsoft.com/office/powerpoint/2010/main" val="18494812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GERMAN ADONAY RIVERA DELCID</dc:creator>
  <cp:lastModifiedBy>GERMAN ADONAY RIVERA DELCID</cp:lastModifiedBy>
  <cp:revision>3</cp:revision>
  <dcterms:created xsi:type="dcterms:W3CDTF">2026-07-05T18:28:09Z</dcterms:created>
  <dcterms:modified xsi:type="dcterms:W3CDTF">2026-09-10T21:25:39Z</dcterms:modified>
</cp:coreProperties>
</file>